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8.xml" ContentType="application/vnd.openxmlformats-officedocument.presentationml.notesSlide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slideMaster1.xml" ContentType="application/vnd.openxmlformats-officedocument.presentationml.slideMaster+xml"/>
  <Override PartName="/ppt/slides/slide16.xml" ContentType="application/vnd.openxmlformats-officedocument.presentationml.slide+xml"/>
  <Override PartName="/ppt/slides/slide21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25.xml" ContentType="application/vnd.openxmlformats-officedocument.presentationml.slide+xml"/>
  <Override PartName="/ppt/slides/slide17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.xml" ContentType="application/vnd.openxmlformats-officedocument.presentationml.slide+xml"/>
  <Override PartName="/ppt/slides/slide20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9.xml" ContentType="application/vnd.openxmlformats-officedocument.presentationml.slide+xml"/>
  <Override PartName="/ppt/slides/slide18.xml" ContentType="application/vnd.openxmlformats-officedocument.presentationml.slide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9.xml" ContentType="application/vnd.openxmlformats-officedocument.presentationml.slide+xml"/>
  <Override PartName="/ppt/slides/slide4.xml" ContentType="application/vnd.openxmlformats-officedocument.presentationml.slide+xml"/>
  <Override PartName="/ppt/slides/slide14.xml" ContentType="application/vnd.openxmlformats-officedocument.presentationml.slide+xml"/>
  <Override PartName="/ppt/slides/slide5.xml" ContentType="application/vnd.openxmlformats-officedocument.presentationml.slide+xml"/>
  <Override PartName="/ppt/slides/slide22.xml" ContentType="application/vnd.openxmlformats-officedocument.presentationml.slide+xml"/>
  <Override PartName="/ppt/tableStyles.xml" ContentType="application/vnd.openxmlformats-officedocument.presentationml.tableStyles+xml"/>
</Types>
</file>

<file path=_rels/.rels><?xml version="1.0" encoding="UTF-8" standalone="yes"?><Relationships xmlns="http://schemas.openxmlformats.org/package/2006/relationships"><Relationship Target="ppt/presentation.xml" Type="http://schemas.openxmlformats.org/officeDocument/2006/relationships/officeDocument" Id="rId1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aveSubsetFonts="1" autoCompressPictures="0" mc:PreserveAttributes="mv:*" mc:Ignorable="mv">
  <p:sldMasterIdLst>
    <p:sldMasterId id="214748365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</p:sldIdLst>
  <p:sldSz cy="6858000" cx="9144000"/>
  <p:notesSz cy="9144000" cx="6858000"/>
  <p:defaultTextStyle>
    <a:defPPr algn="l" rtl="0" marR="0">
      <a:lnSpc>
        <a:spcPct val="100000"/>
      </a:lnSpc>
      <a:spcBef>
        <a:spcPts val="0"/>
      </a:spcBef>
      <a:spcAft>
        <a:spcPts val="0"/>
      </a:spcAft>
    </a:defPPr>
    <a:lvl1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Target="slides/slide14.xml" Type="http://schemas.openxmlformats.org/officeDocument/2006/relationships/slide" Id="rId19"/><Relationship Target="slides/slide13.xml" Type="http://schemas.openxmlformats.org/officeDocument/2006/relationships/slide" Id="rId18"/><Relationship Target="slides/slide12.xml" Type="http://schemas.openxmlformats.org/officeDocument/2006/relationships/slide" Id="rId17"/><Relationship Target="slides/slide11.xml" Type="http://schemas.openxmlformats.org/officeDocument/2006/relationships/slide" Id="rId16"/><Relationship Target="slides/slide10.xml" Type="http://schemas.openxmlformats.org/officeDocument/2006/relationships/slide" Id="rId15"/><Relationship Target="slides/slide9.xml" Type="http://schemas.openxmlformats.org/officeDocument/2006/relationships/slide" Id="rId14"/><Relationship Target="slides/slide25.xml" Type="http://schemas.openxmlformats.org/officeDocument/2006/relationships/slide" Id="rId30"/><Relationship Target="slides/slide7.xml" Type="http://schemas.openxmlformats.org/officeDocument/2006/relationships/slide" Id="rId12"/><Relationship Target="slides/slide8.xml" Type="http://schemas.openxmlformats.org/officeDocument/2006/relationships/slide" Id="rId13"/><Relationship Target="slides/slide5.xml" Type="http://schemas.openxmlformats.org/officeDocument/2006/relationships/slide" Id="rId10"/><Relationship Target="slides/slide6.xml" Type="http://schemas.openxmlformats.org/officeDocument/2006/relationships/slide" Id="rId11"/><Relationship Target="slides/slide24.xml" Type="http://schemas.openxmlformats.org/officeDocument/2006/relationships/slide" Id="rId29"/><Relationship Target="slides/slide21.xml" Type="http://schemas.openxmlformats.org/officeDocument/2006/relationships/slide" Id="rId26"/><Relationship Target="slides/slide20.xml" Type="http://schemas.openxmlformats.org/officeDocument/2006/relationships/slide" Id="rId25"/><Relationship Target="slides/slide23.xml" Type="http://schemas.openxmlformats.org/officeDocument/2006/relationships/slide" Id="rId28"/><Relationship Target="slides/slide22.xml" Type="http://schemas.openxmlformats.org/officeDocument/2006/relationships/slide" Id="rId27"/><Relationship Target="presProps.xml" Type="http://schemas.openxmlformats.org/officeDocument/2006/relationships/presProps" Id="rId2"/><Relationship Target="slides/slide16.xml" Type="http://schemas.openxmlformats.org/officeDocument/2006/relationships/slide" Id="rId21"/><Relationship Target="theme/theme1.xml" Type="http://schemas.openxmlformats.org/officeDocument/2006/relationships/theme" Id="rId1"/><Relationship Target="slides/slide17.xml" Type="http://schemas.openxmlformats.org/officeDocument/2006/relationships/slide" Id="rId22"/><Relationship Target="slideMasters/slideMaster1.xml" Type="http://schemas.openxmlformats.org/officeDocument/2006/relationships/slideMaster" Id="rId4"/><Relationship Target="slides/slide18.xml" Type="http://schemas.openxmlformats.org/officeDocument/2006/relationships/slide" Id="rId23"/><Relationship Target="tableStyles.xml" Type="http://schemas.openxmlformats.org/officeDocument/2006/relationships/tableStyles" Id="rId3"/><Relationship Target="slides/slide19.xml" Type="http://schemas.openxmlformats.org/officeDocument/2006/relationships/slide" Id="rId24"/><Relationship Target="slides/slide15.xml" Type="http://schemas.openxmlformats.org/officeDocument/2006/relationships/slide" Id="rId20"/><Relationship Target="slides/slide4.xml" Type="http://schemas.openxmlformats.org/officeDocument/2006/relationships/slide" Id="rId9"/><Relationship Target="slides/slide1.xml" Type="http://schemas.openxmlformats.org/officeDocument/2006/relationships/slide" Id="rId6"/><Relationship Target="notesMasters/notesMaster1.xml" Type="http://schemas.openxmlformats.org/officeDocument/2006/relationships/notesMaster" Id="rId5"/><Relationship Target="slides/slide3.xml" Type="http://schemas.openxmlformats.org/officeDocument/2006/relationships/slide" Id="rId8"/><Relationship Target="slides/slide2.xml" Type="http://schemas.openxmlformats.org/officeDocument/2006/relationships/slide" Id="rId7"/></Relationships>
</file>

<file path=ppt/notesMasters/_rels/notesMaster1.xml.rels><?xml version="1.0" encoding="UTF-8" standalone="yes"?><Relationships xmlns="http://schemas.openxmlformats.org/package/2006/relationships"><Relationship Target="../theme/theme2.xml" Type="http://schemas.openxmlformats.org/officeDocument/2006/relationships/theme" Id="rId1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</p:notesMaster>
</file>

<file path=ppt/notesSlides/_rels/notesSlide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4" name="Shape 2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5" name="Shape 25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6" name="Shape 2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9" name="Shape 6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0" name="Shape 70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71" name="Shape 7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4" name="Shape 7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5" name="Shape 75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9" name="Shape 7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0" name="Shape 80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81" name="Shape 8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84" name="Shape 8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5" name="Shape 85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86" name="Shape 8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89" name="Shape 8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0" name="Shape 90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91" name="Shape 9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94" name="Shape 9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5" name="Shape 95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96" name="Shape 9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99" name="Shape 9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0" name="Shape 100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01" name="Shape 10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04" name="Shape 10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5" name="Shape 105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06" name="Shape 10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09" name="Shape 10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0" name="Shape 110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11" name="Shape 11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14" name="Shape 11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5" name="Shape 115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16" name="Shape 11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9" name="Shape 2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0" name="Shape 30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1" name="Shape 3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19" name="Shape 11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0" name="Shape 120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21" name="Shape 12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24" name="Shape 12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5" name="Shape 125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26" name="Shape 12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29" name="Shape 12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0" name="Shape 130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31" name="Shape 13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34" name="Shape 13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5" name="Shape 135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36" name="Shape 13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39" name="Shape 13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0" name="Shape 140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41" name="Shape 14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44" name="Shape 14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5" name="Shape 145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46" name="Shape 14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4" name="Shape 3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5" name="Shape 35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6" name="Shape 3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9" name="Shape 3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0" name="Shape 40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41" name="Shape 4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4" name="Shape 4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5" name="Shape 45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9" name="Shape 4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0" name="Shape 50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51" name="Shape 5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4" name="Shape 5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5" name="Shape 55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56" name="Shape 5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9" name="Shape 5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0" name="Shape 60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61" name="Shape 6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4" name="Shape 6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5" name="Shape 65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2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3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4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5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6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itle" type="title">
  <p:cSld name="TITLE">
    <p:spTree>
      <p:nvGrpSpPr>
        <p:cNvPr id="7" name="Shape 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" name="Shape 8"/>
          <p:cNvSpPr txBox="1"/>
          <p:nvPr>
            <p:ph type="ctrTitle"/>
          </p:nvPr>
        </p:nvSpPr>
        <p:spPr>
          <a:xfrm>
            <a:off y="2111123" x="685800"/>
            <a:ext cy="1546474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ctr" rtl="0" indent="3048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4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 indent="3048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4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 indent="3048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4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 indent="3048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4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 indent="3048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4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ctr" rtl="0" indent="3048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4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ctr" rtl="0" indent="3048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4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ctr" rtl="0" indent="3048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4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ctr" rtl="0" indent="3048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4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Shape 9"/>
          <p:cNvSpPr txBox="1"/>
          <p:nvPr>
            <p:ph idx="1" type="subTitle"/>
          </p:nvPr>
        </p:nvSpPr>
        <p:spPr>
          <a:xfrm>
            <a:off y="3786737" x="685800"/>
            <a:ext cy="1046317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ctr" rtl="0" indent="19050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trike="noStrike" u="none" b="0" cap="none" baseline="0" sz="30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 indent="19050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trike="noStrike" u="none" b="0" cap="none" baseline="0" sz="30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 indent="19050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trike="noStrike" u="none" b="0" cap="none" baseline="0" sz="30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 indent="19050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trike="noStrike" u="none" b="0" cap="none" baseline="0" sz="30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 indent="19050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trike="noStrike" u="none" b="0" cap="none" baseline="0" sz="30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ctr" rtl="0" indent="19050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trike="noStrike" u="none" b="0" cap="none" baseline="0" sz="30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ctr" rtl="0" indent="19050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trike="noStrike" u="none" b="0" cap="none" baseline="0" sz="30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ctr" rtl="0" indent="19050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trike="noStrike" u="none" b="0" cap="none" baseline="0" sz="30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ctr" rtl="0" indent="19050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trike="noStrike" u="none" b="0" cap="none" baseline="0" sz="30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x" type="tx">
  <p:cSld name="TITLE_AND_BODY">
    <p:spTree>
      <p:nvGrpSpPr>
        <p:cNvPr id="10" name="Shape 1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" name="Shape 11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" type="body"/>
          </p:nvPr>
        </p:nvSpPr>
        <p:spPr>
          <a:xfrm>
            <a:off y="1600200" x="457200"/>
            <a:ext cy="4967574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defRPr/>
            </a:lvl1pPr>
            <a:lvl2pPr rtl="0" indent="-285750" marL="742950">
              <a:defRPr/>
            </a:lvl2pPr>
            <a:lvl3pPr rtl="0" indent="-228600" marL="1143000">
              <a:defRPr/>
            </a:lvl3pPr>
            <a:lvl4pPr rtl="0" indent="-228600" marL="160020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woColTx" type="twoColTx">
  <p:cSld name="TITLE_AND_TWO_COLUMNS">
    <p:spTree>
      <p:nvGrpSpPr>
        <p:cNvPr id="13" name="Shape 1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1" type="body"/>
          </p:nvPr>
        </p:nvSpPr>
        <p:spPr>
          <a:xfrm>
            <a:off y="1600200" x="457200"/>
            <a:ext cy="4967574" cx="3994525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/>
        </p:txBody>
      </p:sp>
      <p:sp>
        <p:nvSpPr>
          <p:cNvPr id="16" name="Shape 16"/>
          <p:cNvSpPr txBox="1"/>
          <p:nvPr>
            <p:ph idx="2" type="body"/>
          </p:nvPr>
        </p:nvSpPr>
        <p:spPr>
          <a:xfrm>
            <a:off y="1600200" x="4692273"/>
            <a:ext cy="4967574" cx="3994525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itleOnly" type="titleOnly">
  <p:cSld name="TITLE_ONLY">
    <p:spTree>
      <p:nvGrpSpPr>
        <p:cNvPr id="17" name="Shape 1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CAPTION_ONLY">
  <p:cSld name="CAPTION_ONLY">
    <p:spTree>
      <p:nvGrpSpPr>
        <p:cNvPr id="19" name="Shape 1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" name="Shape 20"/>
          <p:cNvSpPr txBox="1"/>
          <p:nvPr>
            <p:ph idx="1" type="body"/>
          </p:nvPr>
        </p:nvSpPr>
        <p:spPr>
          <a:xfrm>
            <a:off y="5875078" x="457200"/>
            <a:ext cy="692693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ctr" rtl="0" indent="-285750" marL="28575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1pPr>
            <a:lvl2pPr algn="ctr" rtl="0" indent="-285750" marL="28575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2pPr>
            <a:lvl3pPr algn="ctr" rtl="0" indent="-285750" marL="28575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3pPr>
            <a:lvl4pPr algn="ctr" rtl="0" indent="-285750" marL="28575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4pPr>
            <a:lvl5pPr algn="ctr" rtl="0" indent="-285750" marL="28575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5pPr>
            <a:lvl6pPr algn="ctr" rtl="0" indent="-285750" marL="28575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6pPr>
            <a:lvl7pPr algn="ctr" rtl="0" indent="-285750" marL="28575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7pPr>
            <a:lvl8pPr algn="ctr" rtl="0" indent="-285750" marL="28575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8pPr>
            <a:lvl9pPr algn="ctr" rtl="0" indent="-285750" marL="28575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blank" type="blank">
  <p:cSld name="BLANK">
    <p:spTree>
      <p:nvGrpSpPr>
        <p:cNvPr id="21" name="Shape 21"/>
        <p:cNvGrpSpPr/>
        <p:nvPr/>
      </p:nvGrpSpPr>
      <p:grpSpPr>
        <a:xfrm>
          <a:off y="0" x="0"/>
          <a:ext cy="0" cx="0"/>
          <a:chOff y="0" x="0"/>
          <a:chExt cy="0" cx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Target="../slideLayouts/slideLayout2.xml" Type="http://schemas.openxmlformats.org/officeDocument/2006/relationships/slideLayout" Id="rId2"/><Relationship Target="../slideLayouts/slideLayout1.xml" Type="http://schemas.openxmlformats.org/officeDocument/2006/relationships/slideLayout" Id="rId1"/><Relationship Target="../slideLayouts/slideLayout4.xml" Type="http://schemas.openxmlformats.org/officeDocument/2006/relationships/slideLayout" Id="rId4"/><Relationship Target="../slideLayouts/slideLayout3.xml" Type="http://schemas.openxmlformats.org/officeDocument/2006/relationships/slideLayout" Id="rId3"/><Relationship Target="../slideLayouts/slideLayout6.xml" Type="http://schemas.openxmlformats.org/officeDocument/2006/relationships/slideLayout" Id="rId6"/><Relationship Target="../slideLayouts/slideLayout5.xml" Type="http://schemas.openxmlformats.org/officeDocument/2006/relationships/slideLayout" Id="rId5"/><Relationship Target="../theme/theme3.xml" Type="http://schemas.openxmlformats.org/officeDocument/2006/relationships/theme" Id="rId7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" name="Shape 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 indent="2286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36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 indent="2286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36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 indent="2286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36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 indent="2286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36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 indent="2286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36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 indent="2286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36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 indent="2286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36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 indent="2286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36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 indent="2286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36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y="1600200" x="457200"/>
            <a:ext cy="4967574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342900" marL="342900">
              <a:spcBef>
                <a:spcPts val="600"/>
              </a:spcBef>
              <a:buClr>
                <a:schemeClr val="dk1"/>
              </a:buClr>
              <a:buSzPct val="166666"/>
              <a:buFont typeface="Arial"/>
              <a:buChar char="•"/>
              <a:defRPr strike="noStrike" u="none" b="0" cap="none" baseline="0" sz="30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 indent="-285750" marL="742950">
              <a:spcBef>
                <a:spcPts val="480"/>
              </a:spcBef>
              <a:buClr>
                <a:schemeClr val="dk1"/>
              </a:buClr>
              <a:buSzPct val="100000"/>
              <a:buFont typeface="Courier New"/>
              <a:buChar char="o"/>
              <a:defRPr strike="noStrike" u="none" b="0" cap="none" baseline="0" sz="24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 indent="-228600" marL="1143000">
              <a:spcBef>
                <a:spcPts val="480"/>
              </a:spcBef>
              <a:buClr>
                <a:schemeClr val="dk1"/>
              </a:buClr>
              <a:buSzPct val="100000"/>
              <a:buFont typeface="Wingdings"/>
              <a:buChar char="§"/>
              <a:defRPr strike="noStrike" u="none" b="0" cap="none" baseline="0" sz="24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 indent="-228600" marL="1600200">
              <a:spcBef>
                <a:spcPts val="360"/>
              </a:spcBef>
              <a:buClr>
                <a:schemeClr val="dk1"/>
              </a:buClr>
              <a:buSzPct val="166666"/>
              <a:buFont typeface="Arial"/>
              <a:buChar char="•"/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 indent="-228600" marL="205740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 indent="-228600" marL="2514600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 indent="-228600" marL="2971800">
              <a:spcBef>
                <a:spcPts val="360"/>
              </a:spcBef>
              <a:buClr>
                <a:schemeClr val="dk1"/>
              </a:buClr>
              <a:buSzPct val="166666"/>
              <a:buFont typeface="Arial"/>
              <a:buChar char="•"/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 indent="-228600" marL="342900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 indent="-228600" marL="3886200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Target="../notesSlides/notesSlide1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00.jpg" Type="http://schemas.openxmlformats.org/officeDocument/2006/relationships/image" Id="rId3"/></Relationships>
</file>

<file path=ppt/slides/_rels/slide10.xml.rels><?xml version="1.0" encoding="UTF-8" standalone="yes"?><Relationships xmlns="http://schemas.openxmlformats.org/package/2006/relationships"><Relationship Target="../notesSlides/notesSlide10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5.jpg" Type="http://schemas.openxmlformats.org/officeDocument/2006/relationships/image" Id="rId3"/></Relationships>
</file>

<file path=ppt/slides/_rels/slide11.xml.rels><?xml version="1.0" encoding="UTF-8" standalone="yes"?><Relationships xmlns="http://schemas.openxmlformats.org/package/2006/relationships"><Relationship Target="../notesSlides/notesSlide11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1.jpg" Type="http://schemas.openxmlformats.org/officeDocument/2006/relationships/image" Id="rId3"/></Relationships>
</file>

<file path=ppt/slides/_rels/slide12.xml.rels><?xml version="1.0" encoding="UTF-8" standalone="yes"?><Relationships xmlns="http://schemas.openxmlformats.org/package/2006/relationships"><Relationship Target="../notesSlides/notesSlide12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6.jpg" Type="http://schemas.openxmlformats.org/officeDocument/2006/relationships/image" Id="rId3"/></Relationships>
</file>

<file path=ppt/slides/_rels/slide13.xml.rels><?xml version="1.0" encoding="UTF-8" standalone="yes"?><Relationships xmlns="http://schemas.openxmlformats.org/package/2006/relationships"><Relationship Target="../notesSlides/notesSlide13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0.jpg" Type="http://schemas.openxmlformats.org/officeDocument/2006/relationships/image" Id="rId3"/></Relationships>
</file>

<file path=ppt/slides/_rels/slide14.xml.rels><?xml version="1.0" encoding="UTF-8" standalone="yes"?><Relationships xmlns="http://schemas.openxmlformats.org/package/2006/relationships"><Relationship Target="../notesSlides/notesSlide14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3.jpg" Type="http://schemas.openxmlformats.org/officeDocument/2006/relationships/image" Id="rId3"/></Relationships>
</file>

<file path=ppt/slides/_rels/slide15.xml.rels><?xml version="1.0" encoding="UTF-8" standalone="yes"?><Relationships xmlns="http://schemas.openxmlformats.org/package/2006/relationships"><Relationship Target="../notesSlides/notesSlide15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7.jpg" Type="http://schemas.openxmlformats.org/officeDocument/2006/relationships/image" Id="rId3"/></Relationships>
</file>

<file path=ppt/slides/_rels/slide16.xml.rels><?xml version="1.0" encoding="UTF-8" standalone="yes"?><Relationships xmlns="http://schemas.openxmlformats.org/package/2006/relationships"><Relationship Target="../notesSlides/notesSlide16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5.jpg" Type="http://schemas.openxmlformats.org/officeDocument/2006/relationships/image" Id="rId3"/></Relationships>
</file>

<file path=ppt/slides/_rels/slide17.xml.rels><?xml version="1.0" encoding="UTF-8" standalone="yes"?><Relationships xmlns="http://schemas.openxmlformats.org/package/2006/relationships"><Relationship Target="../notesSlides/notesSlide17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4.jpg" Type="http://schemas.openxmlformats.org/officeDocument/2006/relationships/image" Id="rId3"/></Relationships>
</file>

<file path=ppt/slides/_rels/slide18.xml.rels><?xml version="1.0" encoding="UTF-8" standalone="yes"?><Relationships xmlns="http://schemas.openxmlformats.org/package/2006/relationships"><Relationship Target="../notesSlides/notesSlide18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2.jpg" Type="http://schemas.openxmlformats.org/officeDocument/2006/relationships/image" Id="rId3"/></Relationships>
</file>

<file path=ppt/slides/_rels/slide19.xml.rels><?xml version="1.0" encoding="UTF-8" standalone="yes"?><Relationships xmlns="http://schemas.openxmlformats.org/package/2006/relationships"><Relationship Target="../notesSlides/notesSlide19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9.jpg" Type="http://schemas.openxmlformats.org/officeDocument/2006/relationships/image" Id="rId3"/></Relationships>
</file>

<file path=ppt/slides/_rels/slide2.xml.rels><?xml version="1.0" encoding="UTF-8" standalone="yes"?><Relationships xmlns="http://schemas.openxmlformats.org/package/2006/relationships"><Relationship Target="../notesSlides/notesSlide2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2.jpg" Type="http://schemas.openxmlformats.org/officeDocument/2006/relationships/image" Id="rId3"/></Relationships>
</file>

<file path=ppt/slides/_rels/slide20.xml.rels><?xml version="1.0" encoding="UTF-8" standalone="yes"?><Relationships xmlns="http://schemas.openxmlformats.org/package/2006/relationships"><Relationship Target="../notesSlides/notesSlide20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8.jpg" Type="http://schemas.openxmlformats.org/officeDocument/2006/relationships/image" Id="rId3"/></Relationships>
</file>

<file path=ppt/slides/_rels/slide21.xml.rels><?xml version="1.0" encoding="UTF-8" standalone="yes"?><Relationships xmlns="http://schemas.openxmlformats.org/package/2006/relationships"><Relationship Target="../notesSlides/notesSlide21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20.jpg" Type="http://schemas.openxmlformats.org/officeDocument/2006/relationships/image" Id="rId3"/></Relationships>
</file>

<file path=ppt/slides/_rels/slide22.xml.rels><?xml version="1.0" encoding="UTF-8" standalone="yes"?><Relationships xmlns="http://schemas.openxmlformats.org/package/2006/relationships"><Relationship Target="../notesSlides/notesSlide22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21.jpg" Type="http://schemas.openxmlformats.org/officeDocument/2006/relationships/image" Id="rId3"/></Relationships>
</file>

<file path=ppt/slides/_rels/slide23.xml.rels><?xml version="1.0" encoding="UTF-8" standalone="yes"?><Relationships xmlns="http://schemas.openxmlformats.org/package/2006/relationships"><Relationship Target="../notesSlides/notesSlide23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22.jpg" Type="http://schemas.openxmlformats.org/officeDocument/2006/relationships/image" Id="rId3"/></Relationships>
</file>

<file path=ppt/slides/_rels/slide24.xml.rels><?xml version="1.0" encoding="UTF-8" standalone="yes"?><Relationships xmlns="http://schemas.openxmlformats.org/package/2006/relationships"><Relationship Target="../notesSlides/notesSlide24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24.jpg" Type="http://schemas.openxmlformats.org/officeDocument/2006/relationships/image" Id="rId3"/></Relationships>
</file>

<file path=ppt/slides/_rels/slide25.xml.rels><?xml version="1.0" encoding="UTF-8" standalone="yes"?><Relationships xmlns="http://schemas.openxmlformats.org/package/2006/relationships"><Relationship Target="../notesSlides/notesSlide25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23.jpg" Type="http://schemas.openxmlformats.org/officeDocument/2006/relationships/image" Id="rId3"/></Relationships>
</file>

<file path=ppt/slides/_rels/slide3.xml.rels><?xml version="1.0" encoding="UTF-8" standalone="yes"?><Relationships xmlns="http://schemas.openxmlformats.org/package/2006/relationships"><Relationship Target="../notesSlides/notesSlide3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4.jpg" Type="http://schemas.openxmlformats.org/officeDocument/2006/relationships/image" Id="rId3"/></Relationships>
</file>

<file path=ppt/slides/_rels/slide4.xml.rels><?xml version="1.0" encoding="UTF-8" standalone="yes"?><Relationships xmlns="http://schemas.openxmlformats.org/package/2006/relationships"><Relationship Target="../notesSlides/notesSlide4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6.jpg" Type="http://schemas.openxmlformats.org/officeDocument/2006/relationships/image" Id="rId3"/></Relationships>
</file>

<file path=ppt/slides/_rels/slide5.xml.rels><?xml version="1.0" encoding="UTF-8" standalone="yes"?><Relationships xmlns="http://schemas.openxmlformats.org/package/2006/relationships"><Relationship Target="../notesSlides/notesSlide5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3.jpg" Type="http://schemas.openxmlformats.org/officeDocument/2006/relationships/image" Id="rId3"/></Relationships>
</file>

<file path=ppt/slides/_rels/slide6.xml.rels><?xml version="1.0" encoding="UTF-8" standalone="yes"?><Relationships xmlns="http://schemas.openxmlformats.org/package/2006/relationships"><Relationship Target="../notesSlides/notesSlide6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8.jpg" Type="http://schemas.openxmlformats.org/officeDocument/2006/relationships/image" Id="rId3"/></Relationships>
</file>

<file path=ppt/slides/_rels/slide7.xml.rels><?xml version="1.0" encoding="UTF-8" standalone="yes"?><Relationships xmlns="http://schemas.openxmlformats.org/package/2006/relationships"><Relationship Target="../notesSlides/notesSlide7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9.jpg" Type="http://schemas.openxmlformats.org/officeDocument/2006/relationships/image" Id="rId3"/></Relationships>
</file>

<file path=ppt/slides/_rels/slide8.xml.rels><?xml version="1.0" encoding="UTF-8" standalone="yes"?><Relationships xmlns="http://schemas.openxmlformats.org/package/2006/relationships"><Relationship Target="../notesSlides/notesSlide8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7.jpg" Type="http://schemas.openxmlformats.org/officeDocument/2006/relationships/image" Id="rId3"/></Relationships>
</file>

<file path=ppt/slides/_rels/slide9.xml.rels><?xml version="1.0" encoding="UTF-8" standalone="yes"?><Relationships xmlns="http://schemas.openxmlformats.org/package/2006/relationships"><Relationship Target="../notesSlides/notesSlide9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1.jpg" Type="http://schemas.openxmlformats.org/officeDocument/2006/relationships/image" Id="rId3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" name="Shape 2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" name="Shape 23"/>
          <p:cNvSpPr/>
          <p:nvPr/>
        </p:nvSpPr>
        <p:spPr>
          <a:xfrm>
            <a:off y="2015" x="0"/>
            <a:ext cy="6853968" cx="9144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7" name="Shape 6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8" name="Shape 68"/>
          <p:cNvSpPr/>
          <p:nvPr/>
        </p:nvSpPr>
        <p:spPr>
          <a:xfrm>
            <a:off y="2015" x="0"/>
            <a:ext cy="6853968" cx="9144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2" name="Shape 7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3" name="Shape 73"/>
          <p:cNvSpPr/>
          <p:nvPr/>
        </p:nvSpPr>
        <p:spPr>
          <a:xfrm>
            <a:off y="2015" x="0"/>
            <a:ext cy="6853968" cx="9144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7" name="Shape 7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8" name="Shape 78"/>
          <p:cNvSpPr/>
          <p:nvPr/>
        </p:nvSpPr>
        <p:spPr>
          <a:xfrm>
            <a:off y="2015" x="0"/>
            <a:ext cy="6853968" cx="9144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2" name="Shape 8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3" name="Shape 83"/>
          <p:cNvSpPr/>
          <p:nvPr/>
        </p:nvSpPr>
        <p:spPr>
          <a:xfrm>
            <a:off y="2015" x="0"/>
            <a:ext cy="6853968" cx="9144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7" name="Shape 8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8" name="Shape 88"/>
          <p:cNvSpPr/>
          <p:nvPr/>
        </p:nvSpPr>
        <p:spPr>
          <a:xfrm>
            <a:off y="2015" x="0"/>
            <a:ext cy="6853968" cx="9144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2" name="Shape 9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3" name="Shape 93"/>
          <p:cNvSpPr/>
          <p:nvPr/>
        </p:nvSpPr>
        <p:spPr>
          <a:xfrm>
            <a:off y="2015" x="0"/>
            <a:ext cy="6853968" cx="9144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7" name="Shape 9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8" name="Shape 98"/>
          <p:cNvSpPr/>
          <p:nvPr/>
        </p:nvSpPr>
        <p:spPr>
          <a:xfrm>
            <a:off y="2015" x="0"/>
            <a:ext cy="6853968" cx="9144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2" name="Shape 10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3" name="Shape 103"/>
          <p:cNvSpPr/>
          <p:nvPr/>
        </p:nvSpPr>
        <p:spPr>
          <a:xfrm>
            <a:off y="2015" x="0"/>
            <a:ext cy="6853968" cx="9144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7" name="Shape 10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8" name="Shape 108"/>
          <p:cNvSpPr/>
          <p:nvPr/>
        </p:nvSpPr>
        <p:spPr>
          <a:xfrm>
            <a:off y="2015" x="0"/>
            <a:ext cy="6853968" cx="9144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2" name="Shape 11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3" name="Shape 113"/>
          <p:cNvSpPr/>
          <p:nvPr/>
        </p:nvSpPr>
        <p:spPr>
          <a:xfrm>
            <a:off y="2015" x="0"/>
            <a:ext cy="6853968" cx="9144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" name="Shape 2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8" name="Shape 28"/>
          <p:cNvSpPr/>
          <p:nvPr/>
        </p:nvSpPr>
        <p:spPr>
          <a:xfrm>
            <a:off y="2015" x="0"/>
            <a:ext cy="6853968" cx="9144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7" name="Shape 11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8" name="Shape 118"/>
          <p:cNvSpPr/>
          <p:nvPr/>
        </p:nvSpPr>
        <p:spPr>
          <a:xfrm>
            <a:off y="2015" x="0"/>
            <a:ext cy="6853968" cx="9144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2" name="Shape 12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3" name="Shape 123"/>
          <p:cNvSpPr/>
          <p:nvPr/>
        </p:nvSpPr>
        <p:spPr>
          <a:xfrm>
            <a:off y="2015" x="0"/>
            <a:ext cy="6853968" cx="9144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7" name="Shape 12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8" name="Shape 128"/>
          <p:cNvSpPr/>
          <p:nvPr/>
        </p:nvSpPr>
        <p:spPr>
          <a:xfrm>
            <a:off y="2015" x="0"/>
            <a:ext cy="6853968" cx="9144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2" name="Shape 13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3" name="Shape 133"/>
          <p:cNvSpPr/>
          <p:nvPr/>
        </p:nvSpPr>
        <p:spPr>
          <a:xfrm>
            <a:off y="2015" x="0"/>
            <a:ext cy="6853968" cx="9144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7" name="Shape 13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8" name="Shape 138"/>
          <p:cNvSpPr/>
          <p:nvPr/>
        </p:nvSpPr>
        <p:spPr>
          <a:xfrm>
            <a:off y="2015" x="0"/>
            <a:ext cy="6853968" cx="9144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2" name="Shape 14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3" name="Shape 143"/>
          <p:cNvSpPr/>
          <p:nvPr/>
        </p:nvSpPr>
        <p:spPr>
          <a:xfrm>
            <a:off y="2015" x="0"/>
            <a:ext cy="6853968" cx="9144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2" name="Shape 3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3" name="Shape 33"/>
          <p:cNvSpPr/>
          <p:nvPr/>
        </p:nvSpPr>
        <p:spPr>
          <a:xfrm>
            <a:off y="2015" x="0"/>
            <a:ext cy="6853968" cx="9144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7" name="Shape 3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8" name="Shape 38"/>
          <p:cNvSpPr/>
          <p:nvPr/>
        </p:nvSpPr>
        <p:spPr>
          <a:xfrm>
            <a:off y="2015" x="0"/>
            <a:ext cy="6853968" cx="9144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2" name="Shape 4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3" name="Shape 43"/>
          <p:cNvSpPr/>
          <p:nvPr/>
        </p:nvSpPr>
        <p:spPr>
          <a:xfrm>
            <a:off y="2015" x="0"/>
            <a:ext cy="6853968" cx="9144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7" name="Shape 4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8" name="Shape 48"/>
          <p:cNvSpPr/>
          <p:nvPr/>
        </p:nvSpPr>
        <p:spPr>
          <a:xfrm>
            <a:off y="2015" x="0"/>
            <a:ext cy="6853968" cx="9144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2" name="Shape 5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3" name="Shape 53"/>
          <p:cNvSpPr/>
          <p:nvPr/>
        </p:nvSpPr>
        <p:spPr>
          <a:xfrm>
            <a:off y="2015" x="0"/>
            <a:ext cy="6853968" cx="9144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7" name="Shape 5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8" name="Shape 58"/>
          <p:cNvSpPr/>
          <p:nvPr/>
        </p:nvSpPr>
        <p:spPr>
          <a:xfrm>
            <a:off y="2015" x="0"/>
            <a:ext cy="6853968" cx="9144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2" name="Shape 6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3" name="Shape 63"/>
          <p:cNvSpPr/>
          <p:nvPr/>
        </p:nvSpPr>
        <p:spPr>
          <a:xfrm>
            <a:off y="2015" x="0"/>
            <a:ext cy="6853968" cx="9144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Custom Them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