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60" r:id="rId2"/>
    <p:sldId id="262" r:id="rId3"/>
    <p:sldId id="256" r:id="rId4"/>
    <p:sldId id="261" r:id="rId5"/>
    <p:sldId id="257" r:id="rId6"/>
    <p:sldId id="258" r:id="rId7"/>
    <p:sldId id="266" r:id="rId8"/>
    <p:sldId id="267" r:id="rId9"/>
    <p:sldId id="263" r:id="rId10"/>
    <p:sldId id="268" r:id="rId11"/>
    <p:sldId id="264" r:id="rId12"/>
    <p:sldId id="265" r:id="rId13"/>
    <p:sldId id="259" r:id="rId14"/>
    <p:sldId id="270" r:id="rId15"/>
    <p:sldId id="269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600FF0-8836-4398-A6CB-DF33DDA23D51}" type="datetimeFigureOut">
              <a:rPr lang="he-IL" smtClean="0"/>
              <a:pPr/>
              <a:t>כ"ז/תשרי/תשע"ה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98AAC81-1376-4CD3-B7C8-97F3C8CF66C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AC81-1376-4CD3-B7C8-97F3C8CF66CE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AC81-1376-4CD3-B7C8-97F3C8CF66CE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AC81-1376-4CD3-B7C8-97F3C8CF66CE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AC81-1376-4CD3-B7C8-97F3C8CF66CE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AC81-1376-4CD3-B7C8-97F3C8CF66CE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AC81-1376-4CD3-B7C8-97F3C8CF66CE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AC81-1376-4CD3-B7C8-97F3C8CF66CE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AC81-1376-4CD3-B7C8-97F3C8CF66CE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AAC81-1376-4CD3-B7C8-97F3C8CF66CE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EB25-C145-44AD-B497-49C396E4D2D5}" type="datetimeFigureOut">
              <a:rPr lang="he-IL" smtClean="0"/>
              <a:pPr/>
              <a:t>כ"ז/תשרי/תשע"ה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FFC-D630-43B3-B620-74151FC7DF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EB25-C145-44AD-B497-49C396E4D2D5}" type="datetimeFigureOut">
              <a:rPr lang="he-IL" smtClean="0"/>
              <a:pPr/>
              <a:t>כ"ז/תשרי/תשע"ה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FFC-D630-43B3-B620-74151FC7DF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EB25-C145-44AD-B497-49C396E4D2D5}" type="datetimeFigureOut">
              <a:rPr lang="he-IL" smtClean="0"/>
              <a:pPr/>
              <a:t>כ"ז/תשרי/תשע"ה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FFC-D630-43B3-B620-74151FC7DF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EB25-C145-44AD-B497-49C396E4D2D5}" type="datetimeFigureOut">
              <a:rPr lang="he-IL" smtClean="0"/>
              <a:pPr/>
              <a:t>כ"ז/תשרי/תשע"ה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FFC-D630-43B3-B620-74151FC7DF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EB25-C145-44AD-B497-49C396E4D2D5}" type="datetimeFigureOut">
              <a:rPr lang="he-IL" smtClean="0"/>
              <a:pPr/>
              <a:t>כ"ז/תשרי/תשע"ה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FFC-D630-43B3-B620-74151FC7DF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EB25-C145-44AD-B497-49C396E4D2D5}" type="datetimeFigureOut">
              <a:rPr lang="he-IL" smtClean="0"/>
              <a:pPr/>
              <a:t>כ"ז/תשרי/תשע"ה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FFC-D630-43B3-B620-74151FC7DF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EB25-C145-44AD-B497-49C396E4D2D5}" type="datetimeFigureOut">
              <a:rPr lang="he-IL" smtClean="0"/>
              <a:pPr/>
              <a:t>כ"ז/תשרי/תשע"ה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FFC-D630-43B3-B620-74151FC7DF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EB25-C145-44AD-B497-49C396E4D2D5}" type="datetimeFigureOut">
              <a:rPr lang="he-IL" smtClean="0"/>
              <a:pPr/>
              <a:t>כ"ז/תשרי/תשע"ה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FFC-D630-43B3-B620-74151FC7DF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EB25-C145-44AD-B497-49C396E4D2D5}" type="datetimeFigureOut">
              <a:rPr lang="he-IL" smtClean="0"/>
              <a:pPr/>
              <a:t>כ"ז/תשרי/תשע"ה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FFC-D630-43B3-B620-74151FC7DF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EB25-C145-44AD-B497-49C396E4D2D5}" type="datetimeFigureOut">
              <a:rPr lang="he-IL" smtClean="0"/>
              <a:pPr/>
              <a:t>כ"ז/תשרי/תשע"ה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FFC-D630-43B3-B620-74151FC7DF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EB25-C145-44AD-B497-49C396E4D2D5}" type="datetimeFigureOut">
              <a:rPr lang="he-IL" smtClean="0"/>
              <a:pPr/>
              <a:t>כ"ז/תשרי/תשע"ה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3FFC-D630-43B3-B620-74151FC7DFB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2EB25-C145-44AD-B497-49C396E4D2D5}" type="datetimeFigureOut">
              <a:rPr lang="he-IL" smtClean="0"/>
              <a:pPr/>
              <a:t>כ"ז/תשרי/תשע"ה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C3FFC-D630-43B3-B620-74151FC7DFB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SEO</a:t>
            </a:r>
            <a:r>
              <a:rPr lang="he-IL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 בסביבת ג'ומלה 3</a:t>
            </a:r>
            <a:endParaRPr lang="he-IL" sz="3600" dirty="0">
              <a:solidFill>
                <a:schemeClr val="accent1">
                  <a:lumMod val="75000"/>
                </a:schemeClr>
              </a:solidFill>
              <a:latin typeface="Alef" pitchFamily="2" charset="-79"/>
              <a:cs typeface="Alef" pitchFamily="2" charset="-79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03848" y="908720"/>
            <a:ext cx="5724128" cy="720080"/>
          </a:xfrm>
        </p:spPr>
        <p:txBody>
          <a:bodyPr>
            <a:normAutofit/>
          </a:bodyPr>
          <a:lstStyle/>
          <a:p>
            <a:pPr algn="r"/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</a:rPr>
              <a:t>מי אני:</a:t>
            </a:r>
          </a:p>
          <a:p>
            <a:pPr algn="r"/>
            <a:endParaRPr lang="he-I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שמוליק\Downloads\qrcode.248214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556792"/>
            <a:ext cx="446449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SEO</a:t>
            </a:r>
            <a:r>
              <a:rPr lang="he-IL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 בסביבת ג'ומלה 3</a:t>
            </a:r>
            <a:endParaRPr lang="he-IL" sz="3600" dirty="0">
              <a:solidFill>
                <a:schemeClr val="accent1">
                  <a:lumMod val="75000"/>
                </a:schemeClr>
              </a:solidFill>
              <a:latin typeface="Alef" pitchFamily="2" charset="-79"/>
              <a:cs typeface="Alef" pitchFamily="2" charset="-79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03848" y="908720"/>
            <a:ext cx="5724128" cy="720080"/>
          </a:xfrm>
        </p:spPr>
        <p:txBody>
          <a:bodyPr>
            <a:normAutofit/>
          </a:bodyPr>
          <a:lstStyle/>
          <a:p>
            <a:pPr marL="342900" lvl="0" indent="-342900" algn="r">
              <a:defRPr/>
            </a:pP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</a:rPr>
              <a:t>קצת על קידום במובייל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683568" y="1772816"/>
            <a:ext cx="8172400" cy="37444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e-IL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רספונסיבי: מבנה מותאם </a:t>
            </a:r>
            <a:r>
              <a:rPr lang="en-US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he-IL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אותם </a:t>
            </a:r>
            <a:r>
              <a:rPr lang="en-US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אתר מותאם: מבנה מותאם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שונים</a:t>
            </a: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SEO</a:t>
            </a:r>
            <a:r>
              <a:rPr lang="he-IL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 בסביבת ג'ומלה 3</a:t>
            </a:r>
            <a:endParaRPr lang="he-IL" sz="3600" dirty="0">
              <a:solidFill>
                <a:schemeClr val="accent1">
                  <a:lumMod val="75000"/>
                </a:schemeClr>
              </a:solidFill>
              <a:latin typeface="Alef" pitchFamily="2" charset="-79"/>
              <a:cs typeface="Alef" pitchFamily="2" charset="-79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03848" y="908720"/>
            <a:ext cx="5724128" cy="720080"/>
          </a:xfrm>
        </p:spPr>
        <p:txBody>
          <a:bodyPr>
            <a:normAutofit/>
          </a:bodyPr>
          <a:lstStyle/>
          <a:p>
            <a:pPr marL="342900" lvl="0" indent="-342900" algn="r">
              <a:defRPr/>
            </a:pP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</a:rPr>
              <a:t>קצת על קידום במובייל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683568" y="1772816"/>
            <a:ext cx="8172400" cy="37444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e-IL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רספונסיבי: מבנה מותאם </a:t>
            </a:r>
            <a:r>
              <a:rPr lang="en-US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he-IL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אותם </a:t>
            </a:r>
            <a:r>
              <a:rPr lang="en-US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420888"/>
            <a:ext cx="5660096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408529"/>
            <a:ext cx="3022004" cy="3540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SEO</a:t>
            </a:r>
            <a:r>
              <a:rPr lang="he-IL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 בסביבת ג'ומלה 3</a:t>
            </a:r>
            <a:endParaRPr lang="he-IL" sz="3600" dirty="0">
              <a:solidFill>
                <a:schemeClr val="accent1">
                  <a:lumMod val="75000"/>
                </a:schemeClr>
              </a:solidFill>
              <a:latin typeface="Alef" pitchFamily="2" charset="-79"/>
              <a:cs typeface="Alef" pitchFamily="2" charset="-79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03848" y="908720"/>
            <a:ext cx="5724128" cy="720080"/>
          </a:xfrm>
        </p:spPr>
        <p:txBody>
          <a:bodyPr>
            <a:normAutofit/>
          </a:bodyPr>
          <a:lstStyle/>
          <a:p>
            <a:pPr marL="342900" lvl="0" indent="-342900" algn="r">
              <a:defRPr/>
            </a:pP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</a:rPr>
              <a:t>קצת על קידום במובייל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683568" y="1772816"/>
            <a:ext cx="8172400" cy="37444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אתר מותאם: מבנה מותאם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שונים</a:t>
            </a:r>
            <a:endParaRPr lang="he-IL" sz="28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4371" y="2348880"/>
            <a:ext cx="5775447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m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9" y="2348880"/>
            <a:ext cx="2598704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ef" pitchFamily="2" charset="-79"/>
                <a:ea typeface="+mj-ea"/>
                <a:cs typeface="Alef" pitchFamily="2" charset="-79"/>
              </a:rPr>
              <a:t>SEO</a:t>
            </a: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ef" pitchFamily="2" charset="-79"/>
                <a:ea typeface="+mj-ea"/>
                <a:cs typeface="Alef" pitchFamily="2" charset="-79"/>
              </a:rPr>
              <a:t> בסביבת ג'ומלה 3</a:t>
            </a: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3203848" y="908720"/>
            <a:ext cx="5724128" cy="7200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קצת על קידום במובייל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2843808" y="1772816"/>
            <a:ext cx="6012160" cy="37444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683568" y="1772816"/>
            <a:ext cx="8172400" cy="37444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q"/>
            </a:pP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הבדלים בתצוגה:</a:t>
            </a:r>
          </a:p>
          <a:p>
            <a:pPr lvl="0">
              <a:spcBef>
                <a:spcPct val="20000"/>
              </a:spcBef>
            </a:pP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6" name="Content Placeholder 15" descr="nomobi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4392488" cy="4850834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ef" pitchFamily="2" charset="-79"/>
                <a:ea typeface="+mj-ea"/>
                <a:cs typeface="Alef" pitchFamily="2" charset="-79"/>
              </a:rPr>
              <a:t>SEO</a:t>
            </a: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ef" pitchFamily="2" charset="-79"/>
                <a:ea typeface="+mj-ea"/>
                <a:cs typeface="Alef" pitchFamily="2" charset="-79"/>
              </a:rPr>
              <a:t> בסביבת ג'ומלה 3</a:t>
            </a: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3203848" y="908720"/>
            <a:ext cx="5724128" cy="7200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</a:rPr>
              <a:t>איך עושים זאת בפועל?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2843808" y="1772816"/>
            <a:ext cx="6012160" cy="37444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683568" y="1772816"/>
            <a:ext cx="8172400" cy="216024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q"/>
            </a:pP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תוספת לקוד המקור באתר הראשי: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he-IL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ct val="20000"/>
              </a:spcBef>
            </a:pP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7546438" cy="11521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Subtitle 5"/>
          <p:cNvSpPr txBox="1">
            <a:spLocks/>
          </p:cNvSpPr>
          <p:nvPr/>
        </p:nvSpPr>
        <p:spPr>
          <a:xfrm>
            <a:off x="683568" y="3789040"/>
            <a:ext cx="8172400" cy="216024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>
              <a:spcBef>
                <a:spcPct val="20000"/>
              </a:spcBef>
              <a:buFont typeface="Wingdings" pitchFamily="2" charset="2"/>
              <a:buChar char="q"/>
            </a:pP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תוספת לקוד המקור באתר המובייל: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he-IL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ct val="20000"/>
              </a:spcBef>
            </a:pP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4564184"/>
            <a:ext cx="7488833" cy="8810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SEO</a:t>
            </a:r>
            <a:r>
              <a:rPr lang="he-IL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 בסביבת ג'ומלה 3</a:t>
            </a:r>
            <a:endParaRPr lang="he-IL" sz="3600" dirty="0">
              <a:solidFill>
                <a:schemeClr val="accent1">
                  <a:lumMod val="75000"/>
                </a:schemeClr>
              </a:solidFill>
              <a:latin typeface="Alef" pitchFamily="2" charset="-79"/>
              <a:cs typeface="Alef" pitchFamily="2" charset="-79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03848" y="908720"/>
            <a:ext cx="5724128" cy="720080"/>
          </a:xfrm>
        </p:spPr>
        <p:txBody>
          <a:bodyPr>
            <a:normAutofit/>
          </a:bodyPr>
          <a:lstStyle/>
          <a:p>
            <a:pPr algn="r"/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</a:rPr>
              <a:t>קישורים חשובים</a:t>
            </a:r>
            <a:endParaRPr lang="he-IL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he-I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467544" y="1556792"/>
            <a:ext cx="5112568" cy="12241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1">
            <a:normAutofit fontScale="55000" lnSpcReduction="20000"/>
          </a:bodyPr>
          <a:lstStyle/>
          <a:p>
            <a:pPr lvl="0" algn="l" rtl="0">
              <a:spcBef>
                <a:spcPct val="20000"/>
              </a:spcBef>
            </a:pP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##301 Redirect from non WWW to WWW</a:t>
            </a:r>
          </a:p>
          <a:p>
            <a:pPr lvl="0" algn="l" rtl="0">
              <a:spcBef>
                <a:spcPct val="20000"/>
              </a:spcBef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l" rtl="0">
              <a:spcBef>
                <a:spcPct val="20000"/>
              </a:spcBef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RewriteCond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%{HTTP_HOST} !^www\.domain\.co\.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$</a:t>
            </a:r>
          </a:p>
          <a:p>
            <a:pPr lvl="0" algn="l" rtl="0">
              <a:spcBef>
                <a:spcPct val="20000"/>
              </a:spcBef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RewriteRule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(.*) http://www.domain.co.il/$1 [R=301,L]</a:t>
            </a:r>
            <a:endParaRPr lang="he-IL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l" rtl="0">
              <a:spcBef>
                <a:spcPct val="20000"/>
              </a:spcBef>
            </a:pP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467544" y="2996952"/>
            <a:ext cx="5544616" cy="12961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1">
            <a:normAutofit fontScale="55000" lnSpcReduction="20000"/>
          </a:bodyPr>
          <a:lstStyle/>
          <a:p>
            <a:pPr lvl="0" algn="l" rtl="0">
              <a:spcBef>
                <a:spcPct val="20000"/>
              </a:spcBef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##301 Redirect from /index.php/ to non /index.php/</a:t>
            </a:r>
          </a:p>
          <a:p>
            <a:pPr lvl="0" algn="l" rtl="0">
              <a:spcBef>
                <a:spcPct val="20000"/>
              </a:spcBef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l" rtl="0">
              <a:spcBef>
                <a:spcPct val="20000"/>
              </a:spcBef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RewriteCond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%{THE_REQUEST} ^(GET|HEAD)\ /index\.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php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/[^\ ]+</a:t>
            </a:r>
          </a:p>
          <a:p>
            <a:pPr lvl="0" algn="l" rtl="0">
              <a:spcBef>
                <a:spcPct val="20000"/>
              </a:spcBef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RewriteRule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^index\.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php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/(.*)$ /$1 [L,R=301]</a:t>
            </a: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467544" y="4581128"/>
            <a:ext cx="5544616" cy="8640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lvl="0" algn="l" rtl="0">
              <a:spcBef>
                <a:spcPct val="20000"/>
              </a:spcBef>
            </a:pPr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SEO Meta Tags from front</a:t>
            </a:r>
          </a:p>
          <a:p>
            <a:pPr lvl="0" algn="l" rtl="0">
              <a:spcBef>
                <a:spcPct val="20000"/>
              </a:spcBef>
            </a:pPr>
            <a:r>
              <a:rPr lang="sv-S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http://joomla-extensions.kubik-rubik.de/efseo-easy-frontend-seo</a:t>
            </a:r>
            <a:endParaRPr lang="he-IL" sz="14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SEO</a:t>
            </a:r>
            <a:r>
              <a:rPr lang="he-IL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 בסביבת ג'ומלה 3</a:t>
            </a:r>
            <a:endParaRPr lang="he-IL" sz="3600" dirty="0">
              <a:solidFill>
                <a:schemeClr val="accent1">
                  <a:lumMod val="75000"/>
                </a:schemeClr>
              </a:solidFill>
              <a:latin typeface="Alef" pitchFamily="2" charset="-79"/>
              <a:cs typeface="Alef" pitchFamily="2" charset="-79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03848" y="908720"/>
            <a:ext cx="5724128" cy="720080"/>
          </a:xfrm>
        </p:spPr>
        <p:txBody>
          <a:bodyPr>
            <a:normAutofit/>
          </a:bodyPr>
          <a:lstStyle/>
          <a:p>
            <a:pPr algn="r"/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</a:rPr>
              <a:t>התקנתם ג'ומלה 3, מה עם גוגל?</a:t>
            </a:r>
            <a:endParaRPr lang="he-I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779912" y="1772816"/>
            <a:ext cx="5076056" cy="1944216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.htaccess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קיצור כתובות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תגי מטא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Robots.txt 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3792154"/>
            <a:ext cx="5832648" cy="2430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SEO</a:t>
            </a:r>
            <a:r>
              <a:rPr lang="he-IL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 בסביבת ג'ומלה 3</a:t>
            </a:r>
            <a:endParaRPr lang="he-IL" sz="3600" dirty="0">
              <a:solidFill>
                <a:schemeClr val="accent1">
                  <a:lumMod val="75000"/>
                </a:schemeClr>
              </a:solidFill>
              <a:latin typeface="Alef" pitchFamily="2" charset="-79"/>
              <a:cs typeface="Alef" pitchFamily="2" charset="-79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03848" y="908720"/>
            <a:ext cx="5724128" cy="720080"/>
          </a:xfrm>
        </p:spPr>
        <p:txBody>
          <a:bodyPr>
            <a:normAutofit/>
          </a:bodyPr>
          <a:lstStyle/>
          <a:p>
            <a:pPr algn="r"/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</a:rPr>
              <a:t>התקנתם ג'ומלה 3, מה עם גוגל?</a:t>
            </a:r>
            <a:endParaRPr lang="he-I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851920" y="1772816"/>
            <a:ext cx="5004048" cy="115212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.htaccess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קיצור כתובות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URL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4968552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21088"/>
            <a:ext cx="4315200" cy="1889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SEO</a:t>
            </a:r>
            <a:r>
              <a:rPr lang="he-IL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 בסביבת ג'ומלה 3</a:t>
            </a:r>
            <a:endParaRPr lang="he-IL" sz="3600" dirty="0">
              <a:solidFill>
                <a:schemeClr val="accent1">
                  <a:lumMod val="75000"/>
                </a:schemeClr>
              </a:solidFill>
              <a:latin typeface="Alef" pitchFamily="2" charset="-79"/>
              <a:cs typeface="Alef" pitchFamily="2" charset="-79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03848" y="908720"/>
            <a:ext cx="5724128" cy="720080"/>
          </a:xfrm>
        </p:spPr>
        <p:txBody>
          <a:bodyPr>
            <a:normAutofit/>
          </a:bodyPr>
          <a:lstStyle/>
          <a:p>
            <a:pPr algn="r"/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</a:rPr>
              <a:t>התקנתם ג'ומלה 3, מה עם גוגל?</a:t>
            </a:r>
            <a:endParaRPr lang="he-I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5652120" y="1772816"/>
            <a:ext cx="3203848" cy="15121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הפניות לכתובות המקוצרות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2132856"/>
            <a:ext cx="5328592" cy="1195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869160"/>
            <a:ext cx="5328593" cy="1227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1" descr="Untitled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3501008"/>
            <a:ext cx="5692868" cy="1080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5"/>
          <p:cNvSpPr txBox="1">
            <a:spLocks/>
          </p:cNvSpPr>
          <p:nvPr/>
        </p:nvSpPr>
        <p:spPr>
          <a:xfrm>
            <a:off x="3203848" y="908720"/>
            <a:ext cx="5724128" cy="7200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התקנתם ג'ומלה 3, מה עם גוגל?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2"/>
            <a:ext cx="4458269" cy="4759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ubtitle 5"/>
          <p:cNvSpPr txBox="1">
            <a:spLocks/>
          </p:cNvSpPr>
          <p:nvPr/>
        </p:nvSpPr>
        <p:spPr>
          <a:xfrm>
            <a:off x="3851920" y="1772816"/>
            <a:ext cx="5004048" cy="936104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e-IL" sz="28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תגי מטא </a:t>
            </a:r>
            <a:r>
              <a:rPr lang="he-IL" sz="24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4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Title + Description</a:t>
            </a:r>
            <a:r>
              <a:rPr lang="he-IL" sz="24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*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Keywords</a:t>
            </a:r>
            <a:r>
              <a:rPr kumimoji="0" lang="he-IL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e-IL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(ז"ל)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ef" pitchFamily="2" charset="-79"/>
                <a:ea typeface="+mj-ea"/>
                <a:cs typeface="Alef" pitchFamily="2" charset="-79"/>
              </a:rPr>
              <a:t>SEO</a:t>
            </a: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ef" pitchFamily="2" charset="-79"/>
                <a:ea typeface="+mj-ea"/>
                <a:cs typeface="Alef" pitchFamily="2" charset="-79"/>
              </a:rPr>
              <a:t> בסביבת ג'ומלה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ef" pitchFamily="2" charset="-79"/>
                <a:ea typeface="+mj-ea"/>
                <a:cs typeface="Alef" pitchFamily="2" charset="-79"/>
              </a:rPr>
              <a:t>SEO</a:t>
            </a: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ef" pitchFamily="2" charset="-79"/>
                <a:ea typeface="+mj-ea"/>
                <a:cs typeface="Alef" pitchFamily="2" charset="-79"/>
              </a:rPr>
              <a:t> בסביבת ג'ומלה 3</a:t>
            </a: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3203848" y="908720"/>
            <a:ext cx="5724128" cy="7200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התקנתם ג'ומלה 3, מה עם גוגל?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851920" y="1772816"/>
            <a:ext cx="5004048" cy="7920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Robots.txt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4464496" cy="4277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 rot="10800000">
            <a:off x="2195736" y="3212976"/>
            <a:ext cx="20162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ight Arrow 9"/>
          <p:cNvSpPr/>
          <p:nvPr/>
        </p:nvSpPr>
        <p:spPr>
          <a:xfrm rot="10800000">
            <a:off x="2348136" y="5373215"/>
            <a:ext cx="20162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ef" pitchFamily="2" charset="-79"/>
                <a:ea typeface="+mj-ea"/>
                <a:cs typeface="Alef" pitchFamily="2" charset="-79"/>
              </a:rPr>
              <a:t>SEO</a:t>
            </a: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ef" pitchFamily="2" charset="-79"/>
                <a:ea typeface="+mj-ea"/>
                <a:cs typeface="Alef" pitchFamily="2" charset="-79"/>
              </a:rPr>
              <a:t> בסביבת ג'ומלה 3</a:t>
            </a: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2987824" y="908720"/>
            <a:ext cx="5940152" cy="7200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Robots.txt</a:t>
            </a:r>
            <a:r>
              <a:rPr kumimoji="0" lang="he-IL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והשפעתו על הסריקה של גוגל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851920" y="1772816"/>
            <a:ext cx="5004048" cy="79208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אחזר ועבד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Fatch / Render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Content Placeholder 10" descr="before-robots-tx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4896544" cy="5010859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ef" pitchFamily="2" charset="-79"/>
                <a:ea typeface="+mj-ea"/>
                <a:cs typeface="Alef" pitchFamily="2" charset="-79"/>
              </a:rPr>
              <a:t>SEO</a:t>
            </a: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lef" pitchFamily="2" charset="-79"/>
                <a:ea typeface="+mj-ea"/>
                <a:cs typeface="Alef" pitchFamily="2" charset="-79"/>
              </a:rPr>
              <a:t> בסביבת ג'ומלה 3</a:t>
            </a:r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3203848" y="908720"/>
            <a:ext cx="5724128" cy="7200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הורדנו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Disallow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Templates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3851920" y="1772816"/>
            <a:ext cx="5004048" cy="792088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אחזר ועבד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Fatch / Render</a:t>
            </a: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after-robots-t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4965294" cy="52400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-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SEO</a:t>
            </a:r>
            <a:r>
              <a:rPr lang="he-IL" sz="3600" dirty="0" smtClean="0">
                <a:solidFill>
                  <a:schemeClr val="accent1">
                    <a:lumMod val="75000"/>
                  </a:schemeClr>
                </a:solidFill>
                <a:latin typeface="Alef" pitchFamily="2" charset="-79"/>
                <a:cs typeface="Alef" pitchFamily="2" charset="-79"/>
              </a:rPr>
              <a:t> בסביבת ג'ומלה 3</a:t>
            </a:r>
            <a:endParaRPr lang="he-IL" sz="3600" dirty="0">
              <a:solidFill>
                <a:schemeClr val="accent1">
                  <a:lumMod val="75000"/>
                </a:schemeClr>
              </a:solidFill>
              <a:latin typeface="Alef" pitchFamily="2" charset="-79"/>
              <a:cs typeface="Alef" pitchFamily="2" charset="-79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03848" y="908720"/>
            <a:ext cx="5724128" cy="720080"/>
          </a:xfrm>
        </p:spPr>
        <p:txBody>
          <a:bodyPr>
            <a:normAutofit/>
          </a:bodyPr>
          <a:lstStyle/>
          <a:p>
            <a:pPr marL="342900" lvl="0" indent="-342900" algn="r">
              <a:defRPr/>
            </a:pPr>
            <a:r>
              <a:rPr lang="he-IL" sz="2800" dirty="0" smtClean="0">
                <a:solidFill>
                  <a:schemeClr val="accent1">
                    <a:lumMod val="75000"/>
                  </a:schemeClr>
                </a:solidFill>
              </a:rPr>
              <a:t>למי אכפת מהתצוגה?!</a:t>
            </a:r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683568" y="1772816"/>
            <a:ext cx="8172400" cy="37444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q"/>
            </a:pP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19.01.2012 –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Page layout algorithm</a:t>
            </a:r>
            <a:endParaRPr lang="he-IL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ü"/>
            </a:pP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חווית גלישה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ct val="20000"/>
              </a:spcBef>
              <a:buFont typeface="Wingdings" pitchFamily="2" charset="2"/>
              <a:buChar char="ü"/>
            </a:pP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פרסומות</a:t>
            </a:r>
          </a:p>
          <a:p>
            <a:pPr lvl="1">
              <a:spcBef>
                <a:spcPct val="20000"/>
              </a:spcBef>
              <a:buFont typeface="Wingdings" pitchFamily="2" charset="2"/>
              <a:buChar char="ü"/>
            </a:pPr>
            <a:r>
              <a:rPr lang="he-IL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תוכן ועניין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20000"/>
              </a:spcBef>
            </a:pPr>
            <a:endParaRPr lang="he-IL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334</Words>
  <Application>Microsoft Office PowerPoint</Application>
  <PresentationFormat>On-screen Show (4:3)</PresentationFormat>
  <Paragraphs>72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SEO בסביבת ג'ומלה 3</vt:lpstr>
      <vt:lpstr>SEO בסביבת ג'ומלה 3</vt:lpstr>
      <vt:lpstr>SEO בסביבת ג'ומלה 3</vt:lpstr>
      <vt:lpstr>SEO בסביבת ג'ומלה 3</vt:lpstr>
      <vt:lpstr>Slide 5</vt:lpstr>
      <vt:lpstr>Slide 6</vt:lpstr>
      <vt:lpstr>Slide 7</vt:lpstr>
      <vt:lpstr>Slide 8</vt:lpstr>
      <vt:lpstr>SEO בסביבת ג'ומלה 3</vt:lpstr>
      <vt:lpstr>SEO בסביבת ג'ומלה 3</vt:lpstr>
      <vt:lpstr>SEO בסביבת ג'ומלה 3</vt:lpstr>
      <vt:lpstr>SEO בסביבת ג'ומלה 3</vt:lpstr>
      <vt:lpstr>Slide 13</vt:lpstr>
      <vt:lpstr>Slide 14</vt:lpstr>
      <vt:lpstr>SEO בסביבת ג'ומלה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 בסביבת ג'ומלה 3</dc:title>
  <dc:creator>שמוליק</dc:creator>
  <cp:lastModifiedBy>שמוליק</cp:lastModifiedBy>
  <cp:revision>47</cp:revision>
  <dcterms:created xsi:type="dcterms:W3CDTF">2014-09-26T10:21:48Z</dcterms:created>
  <dcterms:modified xsi:type="dcterms:W3CDTF">2014-10-21T12:20:19Z</dcterms:modified>
</cp:coreProperties>
</file>