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9" r:id="rId7"/>
    <p:sldId id="268" r:id="rId8"/>
    <p:sldId id="267" r:id="rId9"/>
    <p:sldId id="266" r:id="rId10"/>
    <p:sldId id="265" r:id="rId11"/>
    <p:sldId id="264" r:id="rId12"/>
    <p:sldId id="263" r:id="rId13"/>
    <p:sldId id="262" r:id="rId14"/>
    <p:sldId id="261" r:id="rId15"/>
    <p:sldId id="272" r:id="rId16"/>
    <p:sldId id="271" r:id="rId17"/>
    <p:sldId id="270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2" d="100"/>
          <a:sy n="82" d="100"/>
        </p:scale>
        <p:origin x="-1464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6E1FA-5930-4324-B4D9-ED3AC2FD06B5}" type="datetimeFigureOut">
              <a:rPr lang="he-IL" smtClean="0"/>
              <a:pPr/>
              <a:t>כ"ו/תשרי/תשע"ו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7FB60-226D-41A6-9028-580ED4F4C14A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6E1FA-5930-4324-B4D9-ED3AC2FD06B5}" type="datetimeFigureOut">
              <a:rPr lang="he-IL" smtClean="0"/>
              <a:pPr/>
              <a:t>כ"ו/תשרי/תשע"ו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7FB60-226D-41A6-9028-580ED4F4C14A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6E1FA-5930-4324-B4D9-ED3AC2FD06B5}" type="datetimeFigureOut">
              <a:rPr lang="he-IL" smtClean="0"/>
              <a:pPr/>
              <a:t>כ"ו/תשרי/תשע"ו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7FB60-226D-41A6-9028-580ED4F4C14A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6E1FA-5930-4324-B4D9-ED3AC2FD06B5}" type="datetimeFigureOut">
              <a:rPr lang="he-IL" smtClean="0"/>
              <a:pPr/>
              <a:t>כ"ו/תשרי/תשע"ו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7FB60-226D-41A6-9028-580ED4F4C14A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6E1FA-5930-4324-B4D9-ED3AC2FD06B5}" type="datetimeFigureOut">
              <a:rPr lang="he-IL" smtClean="0"/>
              <a:pPr/>
              <a:t>כ"ו/תשרי/תשע"ו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7FB60-226D-41A6-9028-580ED4F4C14A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6E1FA-5930-4324-B4D9-ED3AC2FD06B5}" type="datetimeFigureOut">
              <a:rPr lang="he-IL" smtClean="0"/>
              <a:pPr/>
              <a:t>כ"ו/תשרי/תשע"ו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7FB60-226D-41A6-9028-580ED4F4C14A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6E1FA-5930-4324-B4D9-ED3AC2FD06B5}" type="datetimeFigureOut">
              <a:rPr lang="he-IL" smtClean="0"/>
              <a:pPr/>
              <a:t>כ"ו/תשרי/תשע"ו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7FB60-226D-41A6-9028-580ED4F4C14A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6E1FA-5930-4324-B4D9-ED3AC2FD06B5}" type="datetimeFigureOut">
              <a:rPr lang="he-IL" smtClean="0"/>
              <a:pPr/>
              <a:t>כ"ו/תשרי/תשע"ו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7FB60-226D-41A6-9028-580ED4F4C14A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6E1FA-5930-4324-B4D9-ED3AC2FD06B5}" type="datetimeFigureOut">
              <a:rPr lang="he-IL" smtClean="0"/>
              <a:pPr/>
              <a:t>כ"ו/תשרי/תשע"ו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7FB60-226D-41A6-9028-580ED4F4C14A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6E1FA-5930-4324-B4D9-ED3AC2FD06B5}" type="datetimeFigureOut">
              <a:rPr lang="he-IL" smtClean="0"/>
              <a:pPr/>
              <a:t>כ"ו/תשרי/תשע"ו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7FB60-226D-41A6-9028-580ED4F4C14A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6E1FA-5930-4324-B4D9-ED3AC2FD06B5}" type="datetimeFigureOut">
              <a:rPr lang="he-IL" smtClean="0"/>
              <a:pPr/>
              <a:t>כ"ו/תשרי/תשע"ו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7FB60-226D-41A6-9028-580ED4F4C14A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6E1FA-5930-4324-B4D9-ED3AC2FD06B5}" type="datetimeFigureOut">
              <a:rPr lang="he-IL" smtClean="0"/>
              <a:pPr/>
              <a:t>כ"ו/תשרי/תשע"ו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7FB60-226D-41A6-9028-580ED4F4C14A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-sta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On-screen Show (4:3)</PresentationFormat>
  <Paragraphs>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שמוליק</dc:creator>
  <cp:lastModifiedBy>שמוליק</cp:lastModifiedBy>
  <cp:revision>3</cp:revision>
  <dcterms:created xsi:type="dcterms:W3CDTF">2015-10-06T15:10:32Z</dcterms:created>
  <dcterms:modified xsi:type="dcterms:W3CDTF">2015-10-09T10:35:23Z</dcterms:modified>
</cp:coreProperties>
</file>